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02" r:id="rId2"/>
    <p:sldId id="274" r:id="rId3"/>
    <p:sldId id="300" r:id="rId4"/>
    <p:sldId id="297" r:id="rId5"/>
    <p:sldId id="299" r:id="rId6"/>
    <p:sldId id="294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additifs.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5498177" y="4287289"/>
            <a:ext cx="3645823" cy="25707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29541" y="1491515"/>
            <a:ext cx="7490460" cy="4802605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3197" y="2042583"/>
            <a:ext cx="6677891" cy="2908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supermarché, le pâtissier a préparé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350 macarons dont 145 au chocolat et le reste aux fruits.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06E47-0C5D-1C89-A3C3-A30E908AB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E20D21-B9BC-3F42-FC89-27F39B38E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18EEDF-08AC-60A1-8F96-9E4C6099F3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1D3106F-6BF8-3F60-7706-2E3F0A0580C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A6457C7-86D1-429F-09A3-9BA79DEAD8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720CBAC-8435-4AC3-8A2C-90BE45C448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7A8987B-1865-3868-4D18-5014EEAB1714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2E9DAC-9920-51AB-16F7-7C21796AB56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macarons.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E80362-CE34-C96B-FFE0-FEEBFDB0A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CAFD367-FCE4-8D60-3600-729A1AC42E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3F75123-BCBF-447D-C98B-D2CAE6F09F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A75AD5C-C977-8712-0AF6-54D11C884536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2610B38-7F6E-4B12-88E9-9BC4B9F011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D44010-3659-7BFF-4069-B7D0A3FA94D8}"/>
              </a:ext>
            </a:extLst>
          </p:cNvPr>
          <p:cNvSpPr/>
          <p:nvPr/>
        </p:nvSpPr>
        <p:spPr>
          <a:xfrm>
            <a:off x="5829021" y="256881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350 macarons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6EFCAF-AAFC-8118-5859-EB0E10903839}"/>
              </a:ext>
            </a:extLst>
          </p:cNvPr>
          <p:cNvSpPr/>
          <p:nvPr/>
        </p:nvSpPr>
        <p:spPr>
          <a:xfrm>
            <a:off x="7714925" y="310371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BC16B2-E26E-9998-9295-8A5096FA5B87}"/>
              </a:ext>
            </a:extLst>
          </p:cNvPr>
          <p:cNvSpPr/>
          <p:nvPr/>
        </p:nvSpPr>
        <p:spPr>
          <a:xfrm>
            <a:off x="5829021" y="310371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145 </a:t>
            </a:r>
            <a:r>
              <a:rPr lang="fr-FR" sz="2000" dirty="0"/>
              <a:t>(choco)</a:t>
            </a:r>
            <a:endParaRPr lang="fr-FR" sz="24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F9BC8E0-91F0-05D9-4551-EFA330A1EE4A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350 − 145 = …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13539CE-44CB-527C-3E6E-9EDBD9C5FEE6}"/>
              </a:ext>
            </a:extLst>
          </p:cNvPr>
          <p:cNvSpPr txBox="1"/>
          <p:nvPr/>
        </p:nvSpPr>
        <p:spPr>
          <a:xfrm>
            <a:off x="5581139" y="4213600"/>
            <a:ext cx="10406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434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205 macarons aux fruits.</a:t>
            </a:r>
          </a:p>
        </p:txBody>
      </p:sp>
    </p:spTree>
    <p:extLst>
      <p:ext uri="{BB962C8B-B14F-4D97-AF65-F5344CB8AC3E}">
        <p14:creationId xmlns:p14="http://schemas.microsoft.com/office/powerpoint/2010/main" val="351269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4" grpId="0" animBg="1"/>
      <p:bldP spid="5" grpId="0" animBg="1"/>
      <p:bldP spid="13" grpId="0" animBg="1"/>
      <p:bldP spid="14" grpId="0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512C4-BE84-6665-03C9-FEA7C63F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72" y="3429000"/>
            <a:ext cx="4078207" cy="4078207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69AAE481-E350-9E15-E0EE-8EB73301EC99}"/>
              </a:ext>
            </a:extLst>
          </p:cNvPr>
          <p:cNvSpPr/>
          <p:nvPr/>
        </p:nvSpPr>
        <p:spPr>
          <a:xfrm>
            <a:off x="194053" y="1508932"/>
            <a:ext cx="8047333" cy="48461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3D6E749-95DA-5117-8ED1-71370B550E4A}"/>
              </a:ext>
            </a:extLst>
          </p:cNvPr>
          <p:cNvSpPr txBox="1"/>
          <p:nvPr/>
        </p:nvSpPr>
        <p:spPr>
          <a:xfrm>
            <a:off x="472354" y="2612599"/>
            <a:ext cx="7490730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105 cookies. Il a déjà cuit 33 cookies.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cookies reste-t-il à cuire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C4350C-F455-C632-0629-DFB91DAD6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46F87C9-CA24-BB12-0387-5B40962ED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F524B20-03EC-D566-6CDC-ECE2E69C4D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0A7F4CF-4156-9549-A8AB-86F2915C768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FF8CA30-F3D1-6E84-E61E-861E07669FA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EEE6BCC-C94D-79C5-D2EC-9E5C9B324E7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72 cookies à cuire.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B3366EF-6438-E1FA-8F90-A44A31286A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D3D4C6C-9F75-BDA0-B542-174FA1BCA4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105 – 33 = 72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AEEC6C0-E315-EA55-D23B-95651CE87C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AFB1F509-0104-0D8B-5D96-9609FF9DB803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13A425-19DE-9EEC-215F-1E1C3C879C53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105 cookies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E0AFF7-84E0-71FB-B760-D3258DF8B9FB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3E0C60-87D3-1ABC-8111-ADF0FFBC3EAC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33 cuits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3" grpId="0" animBg="1"/>
      <p:bldP spid="14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92" y="2357647"/>
            <a:ext cx="3000235" cy="450035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92468" y="1387012"/>
            <a:ext cx="8047333" cy="47318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48390" y="1928578"/>
            <a:ext cx="7135488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104 kilos de tomates: 47 kilos de tomates jaunes et le reste sont des tomates rouges. 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kilos de tomates </a:t>
            </a: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a 57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kilos de tomates rouges.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A4FD2-3145-E976-CF23-913A2D27005D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104 kilos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DCDA2B-B8F2-4C03-B5BB-7019AE3DE120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E6C69F-7EE4-08A2-37EF-1A41B178EDF7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37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582F7F-2C3F-4383-D0B7-BEAFB3DE4716}"/>
              </a:ext>
            </a:extLst>
          </p:cNvPr>
          <p:cNvSpPr txBox="1"/>
          <p:nvPr/>
        </p:nvSpPr>
        <p:spPr>
          <a:xfrm>
            <a:off x="3508499" y="4213600"/>
            <a:ext cx="4614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104 – 47 = 57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5" grpId="0" animBg="1"/>
      <p:bldP spid="13" grpId="0" animBg="1"/>
      <p:bldP spid="14" grpId="0" animBg="1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3010</TotalTime>
  <Words>234</Words>
  <Application>Microsoft Office PowerPoint</Application>
  <PresentationFormat>Affichage à l'écran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98</cp:revision>
  <dcterms:created xsi:type="dcterms:W3CDTF">2023-02-07T14:55:57Z</dcterms:created>
  <dcterms:modified xsi:type="dcterms:W3CDTF">2025-08-13T20:12:23Z</dcterms:modified>
</cp:coreProperties>
</file>